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60" r:id="rId4"/>
    <p:sldId id="257" r:id="rId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E7FF"/>
    <a:srgbClr val="D8F5FF"/>
    <a:srgbClr val="7DDDFF"/>
    <a:srgbClr val="8BE1FF"/>
    <a:srgbClr val="B7ECFF"/>
    <a:srgbClr val="DFF7FF"/>
    <a:srgbClr val="BDEEFF"/>
    <a:srgbClr val="9BCCDD"/>
    <a:srgbClr val="54A9CE"/>
    <a:srgbClr val="F9C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85" d="100"/>
          <a:sy n="85" d="100"/>
        </p:scale>
        <p:origin x="3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D9971D41-D699-469A-8E27-6A0314F95924}" type="datetimeFigureOut">
              <a:rPr lang="he-IL" smtClean="0"/>
              <a:t>כ'/תמוז/תשפ"ד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5027230-5644-4444-AB14-9FE9253BCB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31134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27230-5644-4444-AB14-9FE9253BCB87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860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D85BAD-AFFB-E70E-950B-841046AD4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B52FEF1-E6D1-1223-A555-7BC0AF30F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DB817BE-3755-A674-5EA4-AFA40F6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A6FB-A55E-4FA0-8DA6-EEA810504686}" type="datetimeFigureOut">
              <a:rPr lang="he-IL" smtClean="0"/>
              <a:t>כ'/תמוז/תשפ"ד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3DBFB13-DB64-1101-09D1-B616F66C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3832A18-A837-4201-78DE-E767754C0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D50B-747E-4D5B-BE56-C7DE57DB29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2477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51D37AF-7B09-9C25-7099-33950A52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751D47B-BD10-5ED4-F0B6-994A57768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648CA55-8AE1-2D39-B535-7712CD511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A6FB-A55E-4FA0-8DA6-EEA810504686}" type="datetimeFigureOut">
              <a:rPr lang="he-IL" smtClean="0"/>
              <a:t>כ'/תמוז/תשפ"ד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9D8EBCD-65E8-DFCD-7050-EB07BC42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81D43A9-4087-2B29-34D6-0DEB3660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D50B-747E-4D5B-BE56-C7DE57DB29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041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BE2DB38C-D592-90D7-408C-2C81657133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B45C4E3-91B0-CED4-DECC-436D7485D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E60F10E-2F36-52C5-1FF2-62B743BA4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A6FB-A55E-4FA0-8DA6-EEA810504686}" type="datetimeFigureOut">
              <a:rPr lang="he-IL" smtClean="0"/>
              <a:t>כ'/תמוז/תשפ"ד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07682D8-BFF6-7297-790B-5077DC2CD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25B58D6-2078-6A5B-8A7B-3C3325B3C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D50B-747E-4D5B-BE56-C7DE57DB29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782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30CC1F-562C-86C7-A84D-DD488FEDE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69BFEB3-EC68-10D6-DB66-BCAE077FD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BC31FF6-9FA0-F4E3-4BF6-281F10D8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A6FB-A55E-4FA0-8DA6-EEA810504686}" type="datetimeFigureOut">
              <a:rPr lang="he-IL" smtClean="0"/>
              <a:t>כ'/תמוז/תשפ"ד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3C353DA-D228-5D9A-91FA-58D52C9D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6ED1451-48E5-B414-2329-34C642CBB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D50B-747E-4D5B-BE56-C7DE57DB29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354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60B6A7B-6FF7-7361-03FB-42A583F7D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6207D80-9058-3035-9C5F-FDD9E0F7D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FAD39D4-E7F9-3EE8-B988-46DCFAF93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A6FB-A55E-4FA0-8DA6-EEA810504686}" type="datetimeFigureOut">
              <a:rPr lang="he-IL" smtClean="0"/>
              <a:t>כ'/תמוז/תשפ"ד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273EE1C-D0AD-B8E7-80C9-EE74E4172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F921290-1FFA-FDE5-095F-F08BF737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D50B-747E-4D5B-BE56-C7DE57DB29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05890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2A5723A-4738-CCF0-3BB6-1E485119E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579B9A9-37AC-5DCF-5E7E-1EAF8E469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F13B5D1-8A0E-185E-1476-22C2446D6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EB2B216-5398-DDBF-0233-2A4FE723C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A6FB-A55E-4FA0-8DA6-EEA810504686}" type="datetimeFigureOut">
              <a:rPr lang="he-IL" smtClean="0"/>
              <a:t>כ'/תמוז/תשפ"ד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D5EC4B8-92CE-82BB-2F27-2601F5B5F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B6C5AF8-245C-2900-2503-0D395335F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D50B-747E-4D5B-BE56-C7DE57DB29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4418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0F3B58-6DD9-F3DB-3E8F-BAB9E7425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E0E8E9B-8AD4-913E-484C-E877DDE4D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D763744-FF7F-ED94-C62C-059BF3B0C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66594335-DBCD-338F-4156-75F92EEB54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84A337A3-C48F-D010-DEF4-920BEFC9F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F37E4497-3F75-55AD-504B-EA2B4273B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A6FB-A55E-4FA0-8DA6-EEA810504686}" type="datetimeFigureOut">
              <a:rPr lang="he-IL" smtClean="0"/>
              <a:t>כ'/תמוז/תשפ"ד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60F575AF-4551-E211-3B24-21711D89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1F6F3C07-DF72-CDD7-FEF1-CDA88ACE0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D50B-747E-4D5B-BE56-C7DE57DB29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17028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55F85C8-E2CC-EA0C-D3BF-928EF59A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335385F1-EC87-D4FE-0AB8-2743BE1B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A6FB-A55E-4FA0-8DA6-EEA810504686}" type="datetimeFigureOut">
              <a:rPr lang="he-IL" smtClean="0"/>
              <a:t>כ'/תמוז/תשפ"ד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7CEFB13-1DDC-C229-FD9C-14CEB0AA4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E72A8C0-3F07-DC3F-FD00-FF2140E4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D50B-747E-4D5B-BE56-C7DE57DB29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9351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0837F365-1C3D-67BE-C9D5-D8D87A8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A6FB-A55E-4FA0-8DA6-EEA810504686}" type="datetimeFigureOut">
              <a:rPr lang="he-IL" smtClean="0"/>
              <a:t>כ'/תמוז/תשפ"ד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79700245-175B-CD91-9F6E-202F3AFBA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0C04CEE-C033-92AB-9176-9383E3BA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D50B-747E-4D5B-BE56-C7DE57DB29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192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93C520-992F-C379-CB13-43C00A650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FA74F0B-3483-9CB9-AC8E-0222B3B0C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715BC05-C8A2-15AF-F62B-4CD6B820D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D179D2E-745D-E3C3-43A1-5CDD8259E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A6FB-A55E-4FA0-8DA6-EEA810504686}" type="datetimeFigureOut">
              <a:rPr lang="he-IL" smtClean="0"/>
              <a:t>כ'/תמוז/תשפ"ד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02F015F-A523-C4F6-D76C-ABDDBEDC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682BF99-E3E3-2413-7742-AC0CAB87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D50B-747E-4D5B-BE56-C7DE57DB29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892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FC5B057-F157-B289-DAD9-E0DB22778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A5AFE340-ED80-509D-48A2-226A6F9C9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B55EF76-C27F-C230-DC65-F28F6212E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5833035-DD4D-68DB-81BD-94F811A1F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A6FB-A55E-4FA0-8DA6-EEA810504686}" type="datetimeFigureOut">
              <a:rPr lang="he-IL" smtClean="0"/>
              <a:t>כ'/תמוז/תשפ"ד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D04AA9B-8A7A-B96D-6F5B-7C3CD831F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4B7488D-1636-444D-CF95-AA9A2383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D50B-747E-4D5B-BE56-C7DE57DB29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13743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379BAC5D-EAC1-0BE4-2DB1-71436BE11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72531C1-459B-D3DA-3B3E-EEE15125C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B40B4A0-EC1C-2E96-D2F7-60FD77E78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1A6FB-A55E-4FA0-8DA6-EEA810504686}" type="datetimeFigureOut">
              <a:rPr lang="he-IL" smtClean="0"/>
              <a:t>כ'/תמוז/תשפ"ד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F2B77EE-2E7B-60C5-128E-8DEF0B7DE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C7ABDB5-8389-26FE-84F6-DE65797F3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0D50B-747E-4D5B-BE56-C7DE57DB29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005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CAC104F-96D5-EE6D-D2EF-8329E7B90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18" y="0"/>
            <a:ext cx="6791787" cy="685800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98A4034-E0BD-EFA5-176A-1C9C51227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1" t="72958" r="11878" b="14741"/>
          <a:stretch/>
        </p:blipFill>
        <p:spPr>
          <a:xfrm>
            <a:off x="6520430" y="1717473"/>
            <a:ext cx="2009104" cy="84356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265C313-4FE4-71F3-40BD-C17A0410C0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925" b="44639" l="25729" r="76577"/>
                    </a14:imgEffect>
                  </a14:imgLayer>
                </a14:imgProps>
              </a:ext>
            </a:extLst>
          </a:blip>
          <a:srcRect l="19373" t="34836" r="17067" b="54272"/>
          <a:stretch/>
        </p:blipFill>
        <p:spPr>
          <a:xfrm>
            <a:off x="6578384" y="1498532"/>
            <a:ext cx="1893195" cy="74697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EC0AD93A-0E1D-6104-A013-ED0DB6BC87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24" b="14793" l="23706" r="82289">
                        <a14:foregroundMark x1="74387" y1="9822" x2="78474" y2="13846"/>
                        <a14:foregroundMark x1="31063" y1="7811" x2="28338" y2="10651"/>
                        <a14:foregroundMark x1="78747" y1="12071" x2="82289" y2="13964"/>
                      </a14:backgroundRemoval>
                    </a14:imgEffect>
                  </a14:imgLayer>
                </a14:imgProps>
              </a:ext>
            </a:extLst>
          </a:blip>
          <a:srcRect l="17427" t="2723" r="16202" b="83850"/>
          <a:stretch/>
        </p:blipFill>
        <p:spPr>
          <a:xfrm>
            <a:off x="6520430" y="1089628"/>
            <a:ext cx="1976907" cy="920840"/>
          </a:xfrm>
          <a:prstGeom prst="rect">
            <a:avLst/>
          </a:prstGeom>
        </p:spPr>
      </p:pic>
      <p:sp>
        <p:nvSpPr>
          <p:cNvPr id="10" name="אליפסה 9">
            <a:extLst>
              <a:ext uri="{FF2B5EF4-FFF2-40B4-BE49-F238E27FC236}">
                <a16:creationId xmlns:a16="http://schemas.microsoft.com/office/drawing/2014/main" id="{F04BC125-A4FC-94EE-BF83-D06D6EB28159}"/>
              </a:ext>
            </a:extLst>
          </p:cNvPr>
          <p:cNvSpPr/>
          <p:nvPr/>
        </p:nvSpPr>
        <p:spPr>
          <a:xfrm rot="19584453">
            <a:off x="3350500" y="2375882"/>
            <a:ext cx="1964028" cy="843566"/>
          </a:xfrm>
          <a:prstGeom prst="ellipse">
            <a:avLst/>
          </a:prstGeom>
          <a:gradFill flip="none" rotWithShape="1">
            <a:gsLst>
              <a:gs pos="0">
                <a:srgbClr val="1F3871">
                  <a:shade val="30000"/>
                  <a:satMod val="115000"/>
                </a:srgbClr>
              </a:gs>
              <a:gs pos="50000">
                <a:srgbClr val="1F3871">
                  <a:shade val="67500"/>
                  <a:satMod val="115000"/>
                </a:srgbClr>
              </a:gs>
              <a:gs pos="100000">
                <a:srgbClr val="1F3871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gradFill flip="none" rotWithShape="1">
                <a:gsLst>
                  <a:gs pos="0">
                    <a:srgbClr val="1F3871"/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12" name="מלבן: פינות מעוגלות 11">
            <a:extLst>
              <a:ext uri="{FF2B5EF4-FFF2-40B4-BE49-F238E27FC236}">
                <a16:creationId xmlns:a16="http://schemas.microsoft.com/office/drawing/2014/main" id="{864CE11D-60BA-1089-256C-68DDF692DF1F}"/>
              </a:ext>
            </a:extLst>
          </p:cNvPr>
          <p:cNvSpPr/>
          <p:nvPr/>
        </p:nvSpPr>
        <p:spPr>
          <a:xfrm>
            <a:off x="274124" y="1717473"/>
            <a:ext cx="1255486" cy="4775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B69A1368-1E3D-73BD-B6CE-65F3A299C172}"/>
              </a:ext>
            </a:extLst>
          </p:cNvPr>
          <p:cNvSpPr/>
          <p:nvPr/>
        </p:nvSpPr>
        <p:spPr>
          <a:xfrm>
            <a:off x="419260" y="6164268"/>
            <a:ext cx="972467" cy="23222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4E47569E-9121-11A6-C8BA-6DC3B5378B41}"/>
              </a:ext>
            </a:extLst>
          </p:cNvPr>
          <p:cNvSpPr/>
          <p:nvPr/>
        </p:nvSpPr>
        <p:spPr>
          <a:xfrm>
            <a:off x="419260" y="5828606"/>
            <a:ext cx="972467" cy="232229"/>
          </a:xfrm>
          <a:prstGeom prst="rect">
            <a:avLst/>
          </a:prstGeom>
          <a:solidFill>
            <a:srgbClr val="6195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C0B9B1ED-35A7-7247-6DDE-55C64CD63609}"/>
              </a:ext>
            </a:extLst>
          </p:cNvPr>
          <p:cNvSpPr/>
          <p:nvPr/>
        </p:nvSpPr>
        <p:spPr>
          <a:xfrm>
            <a:off x="419260" y="5492944"/>
            <a:ext cx="972467" cy="232229"/>
          </a:xfrm>
          <a:prstGeom prst="rect">
            <a:avLst/>
          </a:prstGeom>
          <a:solidFill>
            <a:srgbClr val="78B6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094F608B-8DF4-FC2F-3C18-E8636982C3D1}"/>
              </a:ext>
            </a:extLst>
          </p:cNvPr>
          <p:cNvSpPr/>
          <p:nvPr/>
        </p:nvSpPr>
        <p:spPr>
          <a:xfrm>
            <a:off x="419260" y="5157282"/>
            <a:ext cx="972467" cy="23222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9B89B95D-CEFA-0FD8-92C0-19DEFAB5AE17}"/>
              </a:ext>
            </a:extLst>
          </p:cNvPr>
          <p:cNvSpPr/>
          <p:nvPr/>
        </p:nvSpPr>
        <p:spPr>
          <a:xfrm>
            <a:off x="419260" y="4821620"/>
            <a:ext cx="972467" cy="232229"/>
          </a:xfrm>
          <a:prstGeom prst="rect">
            <a:avLst/>
          </a:prstGeom>
          <a:solidFill>
            <a:srgbClr val="A6D8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C3D08D52-AF26-AD22-3C58-626DA07EE7BD}"/>
              </a:ext>
            </a:extLst>
          </p:cNvPr>
          <p:cNvSpPr/>
          <p:nvPr/>
        </p:nvSpPr>
        <p:spPr>
          <a:xfrm>
            <a:off x="419260" y="4485958"/>
            <a:ext cx="972467" cy="232229"/>
          </a:xfrm>
          <a:prstGeom prst="rect">
            <a:avLst/>
          </a:prstGeom>
          <a:solidFill>
            <a:srgbClr val="AFDC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5D7A95A2-B5C1-83E6-B621-B162FBC3E9DA}"/>
              </a:ext>
            </a:extLst>
          </p:cNvPr>
          <p:cNvSpPr/>
          <p:nvPr/>
        </p:nvSpPr>
        <p:spPr>
          <a:xfrm>
            <a:off x="419260" y="4154050"/>
            <a:ext cx="972467" cy="232229"/>
          </a:xfrm>
          <a:prstGeom prst="rect">
            <a:avLst/>
          </a:prstGeom>
          <a:solidFill>
            <a:srgbClr val="DCE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BFC952CF-A1F1-3244-BA90-2C97D4A18B42}"/>
              </a:ext>
            </a:extLst>
          </p:cNvPr>
          <p:cNvSpPr/>
          <p:nvPr/>
        </p:nvSpPr>
        <p:spPr>
          <a:xfrm>
            <a:off x="419260" y="3818388"/>
            <a:ext cx="972467" cy="232229"/>
          </a:xfrm>
          <a:prstGeom prst="rect">
            <a:avLst/>
          </a:prstGeom>
          <a:solidFill>
            <a:srgbClr val="F8F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F7DD91EE-818F-3CCE-271E-BCC81FA040FA}"/>
              </a:ext>
            </a:extLst>
          </p:cNvPr>
          <p:cNvSpPr/>
          <p:nvPr/>
        </p:nvSpPr>
        <p:spPr>
          <a:xfrm>
            <a:off x="419260" y="3482726"/>
            <a:ext cx="972467" cy="2322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FFF00"/>
              </a:solidFill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F3578BF5-4AFD-F35C-C28E-C8D23E711519}"/>
              </a:ext>
            </a:extLst>
          </p:cNvPr>
          <p:cNvSpPr/>
          <p:nvPr/>
        </p:nvSpPr>
        <p:spPr>
          <a:xfrm>
            <a:off x="419260" y="3147064"/>
            <a:ext cx="972467" cy="2322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מלבן 22">
            <a:extLst>
              <a:ext uri="{FF2B5EF4-FFF2-40B4-BE49-F238E27FC236}">
                <a16:creationId xmlns:a16="http://schemas.microsoft.com/office/drawing/2014/main" id="{819E711F-4834-B0F6-602C-588E66C02A2C}"/>
              </a:ext>
            </a:extLst>
          </p:cNvPr>
          <p:cNvSpPr/>
          <p:nvPr/>
        </p:nvSpPr>
        <p:spPr>
          <a:xfrm>
            <a:off x="419260" y="2811402"/>
            <a:ext cx="972467" cy="2322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8767CEAC-54FD-280C-987C-472FCC97F25A}"/>
              </a:ext>
            </a:extLst>
          </p:cNvPr>
          <p:cNvSpPr/>
          <p:nvPr/>
        </p:nvSpPr>
        <p:spPr>
          <a:xfrm>
            <a:off x="419260" y="2475740"/>
            <a:ext cx="972467" cy="232229"/>
          </a:xfrm>
          <a:prstGeom prst="rect">
            <a:avLst/>
          </a:prstGeom>
          <a:solidFill>
            <a:srgbClr val="F39B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מלבן 24">
            <a:extLst>
              <a:ext uri="{FF2B5EF4-FFF2-40B4-BE49-F238E27FC236}">
                <a16:creationId xmlns:a16="http://schemas.microsoft.com/office/drawing/2014/main" id="{EA25742F-1191-9EDD-4919-37600BB27199}"/>
              </a:ext>
            </a:extLst>
          </p:cNvPr>
          <p:cNvSpPr/>
          <p:nvPr/>
        </p:nvSpPr>
        <p:spPr>
          <a:xfrm>
            <a:off x="419260" y="2151952"/>
            <a:ext cx="972467" cy="232229"/>
          </a:xfrm>
          <a:prstGeom prst="rect">
            <a:avLst/>
          </a:prstGeom>
          <a:solidFill>
            <a:srgbClr val="F58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מלבן 25">
            <a:extLst>
              <a:ext uri="{FF2B5EF4-FFF2-40B4-BE49-F238E27FC236}">
                <a16:creationId xmlns:a16="http://schemas.microsoft.com/office/drawing/2014/main" id="{47AE6B81-9832-77B2-6B8C-FF77F421D61F}"/>
              </a:ext>
            </a:extLst>
          </p:cNvPr>
          <p:cNvSpPr/>
          <p:nvPr/>
        </p:nvSpPr>
        <p:spPr>
          <a:xfrm>
            <a:off x="419260" y="1828164"/>
            <a:ext cx="972467" cy="232229"/>
          </a:xfrm>
          <a:prstGeom prst="rect">
            <a:avLst/>
          </a:prstGeom>
          <a:solidFill>
            <a:srgbClr val="F551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9799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9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B73207D7-9A75-98F0-311D-05EF00617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490" y="489397"/>
            <a:ext cx="5698902" cy="5698902"/>
          </a:xfrm>
          <a:prstGeom prst="rect">
            <a:avLst/>
          </a:prstGeom>
        </p:spPr>
      </p:pic>
      <p:sp>
        <p:nvSpPr>
          <p:cNvPr id="3" name="תרשים זרימה: פעולה ידנית 2">
            <a:extLst>
              <a:ext uri="{FF2B5EF4-FFF2-40B4-BE49-F238E27FC236}">
                <a16:creationId xmlns:a16="http://schemas.microsoft.com/office/drawing/2014/main" id="{FC4D7E1C-18D5-3002-E4E0-3FA7A50807D6}"/>
              </a:ext>
            </a:extLst>
          </p:cNvPr>
          <p:cNvSpPr/>
          <p:nvPr/>
        </p:nvSpPr>
        <p:spPr>
          <a:xfrm rot="3532710">
            <a:off x="10095786" y="-1384214"/>
            <a:ext cx="615223" cy="3819487"/>
          </a:xfrm>
          <a:prstGeom prst="flowChartManualOperation">
            <a:avLst/>
          </a:prstGeom>
          <a:solidFill>
            <a:srgbClr val="F9C639"/>
          </a:solidFill>
          <a:ln>
            <a:solidFill>
              <a:srgbClr val="F9C6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תרשים זרימה: פעולה ידנית 3">
            <a:extLst>
              <a:ext uri="{FF2B5EF4-FFF2-40B4-BE49-F238E27FC236}">
                <a16:creationId xmlns:a16="http://schemas.microsoft.com/office/drawing/2014/main" id="{62AEB3B2-2611-5189-8FAD-F8FA0B57B1B0}"/>
              </a:ext>
            </a:extLst>
          </p:cNvPr>
          <p:cNvSpPr/>
          <p:nvPr/>
        </p:nvSpPr>
        <p:spPr>
          <a:xfrm rot="5244936">
            <a:off x="10340611" y="1035914"/>
            <a:ext cx="795270" cy="3819487"/>
          </a:xfrm>
          <a:prstGeom prst="flowChartManualOperation">
            <a:avLst/>
          </a:prstGeom>
          <a:solidFill>
            <a:srgbClr val="F9C639"/>
          </a:solidFill>
          <a:ln>
            <a:solidFill>
              <a:srgbClr val="F9C6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תרשים זרימה: פעולה ידנית 4">
            <a:extLst>
              <a:ext uri="{FF2B5EF4-FFF2-40B4-BE49-F238E27FC236}">
                <a16:creationId xmlns:a16="http://schemas.microsoft.com/office/drawing/2014/main" id="{31B16CCD-8BE2-C665-38EE-228B50D7C013}"/>
              </a:ext>
            </a:extLst>
          </p:cNvPr>
          <p:cNvSpPr/>
          <p:nvPr/>
        </p:nvSpPr>
        <p:spPr>
          <a:xfrm rot="8078579">
            <a:off x="9124180" y="5596050"/>
            <a:ext cx="795270" cy="2426500"/>
          </a:xfrm>
          <a:prstGeom prst="flowChartManualOperation">
            <a:avLst/>
          </a:prstGeom>
          <a:solidFill>
            <a:srgbClr val="F9C639"/>
          </a:solidFill>
          <a:ln>
            <a:solidFill>
              <a:srgbClr val="F9C6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תרשים זרימה: פעולה ידנית 5">
            <a:extLst>
              <a:ext uri="{FF2B5EF4-FFF2-40B4-BE49-F238E27FC236}">
                <a16:creationId xmlns:a16="http://schemas.microsoft.com/office/drawing/2014/main" id="{648CC714-9F7F-5B9C-3D3F-50869F0A5E48}"/>
              </a:ext>
            </a:extLst>
          </p:cNvPr>
          <p:cNvSpPr/>
          <p:nvPr/>
        </p:nvSpPr>
        <p:spPr>
          <a:xfrm rot="13020863">
            <a:off x="3432323" y="5764390"/>
            <a:ext cx="321394" cy="2077986"/>
          </a:xfrm>
          <a:prstGeom prst="flowChartManualOperation">
            <a:avLst/>
          </a:prstGeom>
          <a:solidFill>
            <a:srgbClr val="F9C639"/>
          </a:solidFill>
          <a:ln>
            <a:solidFill>
              <a:srgbClr val="F9C6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תרשים זרימה: פעולה ידנית 6">
            <a:extLst>
              <a:ext uri="{FF2B5EF4-FFF2-40B4-BE49-F238E27FC236}">
                <a16:creationId xmlns:a16="http://schemas.microsoft.com/office/drawing/2014/main" id="{D071458C-125A-BD02-815E-A510D882237C}"/>
              </a:ext>
            </a:extLst>
          </p:cNvPr>
          <p:cNvSpPr/>
          <p:nvPr/>
        </p:nvSpPr>
        <p:spPr>
          <a:xfrm rot="15756062">
            <a:off x="1552425" y="1857126"/>
            <a:ext cx="566250" cy="4390963"/>
          </a:xfrm>
          <a:prstGeom prst="flowChartManualOperation">
            <a:avLst/>
          </a:prstGeom>
          <a:solidFill>
            <a:srgbClr val="F9C639"/>
          </a:solidFill>
          <a:ln>
            <a:solidFill>
              <a:srgbClr val="F9C6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תרשים זרימה: פעולה ידנית 7">
            <a:extLst>
              <a:ext uri="{FF2B5EF4-FFF2-40B4-BE49-F238E27FC236}">
                <a16:creationId xmlns:a16="http://schemas.microsoft.com/office/drawing/2014/main" id="{A4E8BE6F-B60C-EDAE-782F-081974D8F5BB}"/>
              </a:ext>
            </a:extLst>
          </p:cNvPr>
          <p:cNvSpPr/>
          <p:nvPr/>
        </p:nvSpPr>
        <p:spPr>
          <a:xfrm rot="19889678">
            <a:off x="4422356" y="-1174144"/>
            <a:ext cx="416639" cy="1856986"/>
          </a:xfrm>
          <a:prstGeom prst="flowChartManualOperation">
            <a:avLst/>
          </a:prstGeom>
          <a:solidFill>
            <a:srgbClr val="F9C639"/>
          </a:solidFill>
          <a:ln>
            <a:solidFill>
              <a:srgbClr val="F9C6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רשים זרימה: פעולה ידנית 8">
            <a:extLst>
              <a:ext uri="{FF2B5EF4-FFF2-40B4-BE49-F238E27FC236}">
                <a16:creationId xmlns:a16="http://schemas.microsoft.com/office/drawing/2014/main" id="{F6F91141-5452-1B66-0A85-68C32209E8F4}"/>
              </a:ext>
            </a:extLst>
          </p:cNvPr>
          <p:cNvSpPr/>
          <p:nvPr/>
        </p:nvSpPr>
        <p:spPr>
          <a:xfrm rot="21300048">
            <a:off x="5733715" y="-1029885"/>
            <a:ext cx="579565" cy="1622990"/>
          </a:xfrm>
          <a:prstGeom prst="flowChartManualOperation">
            <a:avLst/>
          </a:prstGeom>
          <a:solidFill>
            <a:srgbClr val="F9C639"/>
          </a:solidFill>
          <a:ln>
            <a:solidFill>
              <a:srgbClr val="F9C6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תרשים זרימה: פעולה ידנית 9">
            <a:extLst>
              <a:ext uri="{FF2B5EF4-FFF2-40B4-BE49-F238E27FC236}">
                <a16:creationId xmlns:a16="http://schemas.microsoft.com/office/drawing/2014/main" id="{408F2929-CD93-0B10-9C3D-F2CDC5E29393}"/>
              </a:ext>
            </a:extLst>
          </p:cNvPr>
          <p:cNvSpPr/>
          <p:nvPr/>
        </p:nvSpPr>
        <p:spPr>
          <a:xfrm rot="1776302">
            <a:off x="7585476" y="-439481"/>
            <a:ext cx="893286" cy="1857754"/>
          </a:xfrm>
          <a:prstGeom prst="flowChartManualOperation">
            <a:avLst/>
          </a:prstGeom>
          <a:solidFill>
            <a:srgbClr val="F9C639"/>
          </a:solidFill>
          <a:ln>
            <a:solidFill>
              <a:srgbClr val="F9C6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תרשים זרימה: פעולה ידנית 10">
            <a:extLst>
              <a:ext uri="{FF2B5EF4-FFF2-40B4-BE49-F238E27FC236}">
                <a16:creationId xmlns:a16="http://schemas.microsoft.com/office/drawing/2014/main" id="{BA9AA2D2-5A8B-86DA-F611-1EE9B43C6F17}"/>
              </a:ext>
            </a:extLst>
          </p:cNvPr>
          <p:cNvSpPr/>
          <p:nvPr/>
        </p:nvSpPr>
        <p:spPr>
          <a:xfrm rot="19008594">
            <a:off x="3039834" y="-683524"/>
            <a:ext cx="795270" cy="1703905"/>
          </a:xfrm>
          <a:prstGeom prst="flowChartManualOperation">
            <a:avLst/>
          </a:prstGeom>
          <a:solidFill>
            <a:srgbClr val="F9C639"/>
          </a:solidFill>
          <a:ln>
            <a:solidFill>
              <a:srgbClr val="F9C6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2369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DDDFF"/>
            </a:gs>
            <a:gs pos="47000">
              <a:srgbClr val="BDEEFF"/>
            </a:gs>
            <a:gs pos="100000">
              <a:srgbClr val="DFF7FF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תמונה 13">
            <a:extLst>
              <a:ext uri="{FF2B5EF4-FFF2-40B4-BE49-F238E27FC236}">
                <a16:creationId xmlns:a16="http://schemas.microsoft.com/office/drawing/2014/main" id="{7AF59199-91C7-9D09-CF8D-0BB87DA9EC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0BECE"/>
              </a:clrFrom>
              <a:clrTo>
                <a:srgbClr val="90BEC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1515" y="1124859"/>
            <a:ext cx="6751984" cy="5316779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  <a:softEdge rad="31750"/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F0904E3-E611-16A3-0721-ED16237C0D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FF7FF"/>
              </a:clrFrom>
              <a:clrTo>
                <a:srgbClr val="DFF7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63687" y="496191"/>
            <a:ext cx="5879250" cy="32049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9F7B824B-5065-232F-665E-403CEBFED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356" b="94489" l="6844" r="90756">
                        <a14:foregroundMark x1="90756" y1="40800" x2="90489" y2="43378"/>
                        <a14:foregroundMark x1="26400" y1="91200" x2="35556" y2="91822"/>
                        <a14:foregroundMark x1="70311" y1="91644" x2="75200" y2="93956"/>
                        <a14:foregroundMark x1="38222" y1="94044" x2="38222" y2="94044"/>
                        <a14:foregroundMark x1="51378" y1="92889" x2="51378" y2="92889"/>
                        <a14:foregroundMark x1="64711" y1="94489" x2="36533" y2="93689"/>
                        <a14:backgroundMark x1="10311" y1="8800" x2="26044" y2="30400"/>
                        <a14:backgroundMark x1="31822" y1="13244" x2="10667" y2="23733"/>
                        <a14:backgroundMark x1="13422" y1="6044" x2="22044" y2="30311"/>
                        <a14:backgroundMark x1="22044" y1="30311" x2="25422" y2="33333"/>
                        <a14:backgroundMark x1="26933" y1="7289" x2="35733" y2="15911"/>
                        <a14:backgroundMark x1="15022" y1="7289" x2="18044" y2="9600"/>
                        <a14:backgroundMark x1="8444" y1="18400" x2="5156" y2="21422"/>
                        <a14:backgroundMark x1="7200" y1="21689" x2="12356" y2="22667"/>
                        <a14:backgroundMark x1="14933" y1="6044" x2="14756" y2="6844"/>
                        <a14:backgroundMark x1="14400" y1="5689" x2="13778" y2="4889"/>
                        <a14:backgroundMark x1="13600" y1="5067" x2="15200" y2="60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4873" y="1929840"/>
            <a:ext cx="4620653" cy="462065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784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AD4CEE93-AA3F-6815-E6AF-5F5F43BE5E3C}"/>
              </a:ext>
            </a:extLst>
          </p:cNvPr>
          <p:cNvGrpSpPr/>
          <p:nvPr/>
        </p:nvGrpSpPr>
        <p:grpSpPr>
          <a:xfrm>
            <a:off x="-43987" y="0"/>
            <a:ext cx="6858000" cy="6858000"/>
            <a:chOff x="-43987" y="0"/>
            <a:chExt cx="6858000" cy="6858000"/>
          </a:xfrm>
        </p:grpSpPr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C4B03459-53CF-933F-559A-156779A44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87" y="0"/>
              <a:ext cx="6858000" cy="6858000"/>
            </a:xfrm>
            <a:prstGeom prst="rect">
              <a:avLst/>
            </a:prstGeom>
          </p:spPr>
        </p:pic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51225ADE-3E00-CED1-5EBF-29E3AA6F2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90" t="47418" r="62176" b="48544"/>
            <a:stretch/>
          </p:blipFill>
          <p:spPr>
            <a:xfrm>
              <a:off x="2137501" y="2940825"/>
              <a:ext cx="2492556" cy="810486"/>
            </a:xfrm>
            <a:prstGeom prst="rect">
              <a:avLst/>
            </a:prstGeom>
            <a:effectLst>
              <a:softEdge rad="127000"/>
            </a:effectLst>
          </p:spPr>
        </p:pic>
      </p:grpSp>
      <p:sp>
        <p:nvSpPr>
          <p:cNvPr id="7" name="מלבן 6">
            <a:extLst>
              <a:ext uri="{FF2B5EF4-FFF2-40B4-BE49-F238E27FC236}">
                <a16:creationId xmlns:a16="http://schemas.microsoft.com/office/drawing/2014/main" id="{914EB282-9621-6005-C933-C3ADA078FE17}"/>
              </a:ext>
            </a:extLst>
          </p:cNvPr>
          <p:cNvSpPr/>
          <p:nvPr/>
        </p:nvSpPr>
        <p:spPr>
          <a:xfrm rot="19896054">
            <a:off x="547901" y="830306"/>
            <a:ext cx="1374095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gdalHaemeq" panose="02000603000000000000" pitchFamily="2" charset="-79"/>
                <a:cs typeface="MigdalHaemeq" panose="02000603000000000000" pitchFamily="2" charset="-79"/>
              </a:rPr>
              <a:t>תפוס </a:t>
            </a:r>
          </a:p>
          <a:p>
            <a:pPr algn="ctr"/>
            <a:r>
              <a:rPr lang="he-IL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gdalHaemeq" panose="02000603000000000000" pitchFamily="2" charset="-79"/>
                <a:cs typeface="MigdalHaemeq" panose="02000603000000000000" pitchFamily="2" charset="-79"/>
              </a:rPr>
              <a:t>תבורגר</a:t>
            </a:r>
            <a:endParaRPr lang="he-IL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gdalHaemeq" panose="02000603000000000000" pitchFamily="2" charset="-79"/>
              <a:cs typeface="MigdalHaemeq" panose="02000603000000000000" pitchFamily="2" charset="-79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8792A51-5381-204F-35AF-AD485FFD6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354" y="999030"/>
            <a:ext cx="4629955" cy="4629955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A7C6E5AD-0017-BEEB-9B61-32B0F63D66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9" t="45182" r="22899" b="47447"/>
          <a:stretch/>
        </p:blipFill>
        <p:spPr>
          <a:xfrm rot="419263">
            <a:off x="8425627" y="2717994"/>
            <a:ext cx="2222625" cy="77883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49B3B86D-25BE-9E23-2A2B-2A5383FC4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9590" y1="49316" x2="64746" y2="64551"/>
                        <a14:backgroundMark x1="64746" y1="64551" x2="66406" y2="64551"/>
                        <a14:backgroundMark x1="70020" y1="47363" x2="35742" y2="51172"/>
                        <a14:backgroundMark x1="30371" y1="45508" x2="41992" y2="46387"/>
                        <a14:backgroundMark x1="41992" y1="46387" x2="60352" y2="46191"/>
                        <a14:backgroundMark x1="71680" y1="43750" x2="61133" y2="56836"/>
                        <a14:backgroundMark x1="51172" y1="42969" x2="51172" y2="42969"/>
                        <a14:backgroundMark x1="40723" y1="40723" x2="49219" y2="42578"/>
                        <a14:backgroundMark x1="58496" y1="41113" x2="52637" y2="44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834" y="999029"/>
            <a:ext cx="4629955" cy="46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57677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3</Words>
  <Application>Microsoft Office PowerPoint</Application>
  <PresentationFormat>מסך רחב</PresentationFormat>
  <Paragraphs>3</Paragraphs>
  <Slides>4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MigdalHaemeq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יפי</dc:creator>
  <cp:lastModifiedBy>y0504104974@gmail.com</cp:lastModifiedBy>
  <cp:revision>9</cp:revision>
  <dcterms:created xsi:type="dcterms:W3CDTF">2024-07-19T11:40:33Z</dcterms:created>
  <dcterms:modified xsi:type="dcterms:W3CDTF">2024-07-25T21:33:16Z</dcterms:modified>
</cp:coreProperties>
</file>